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2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33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39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44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5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60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30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9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78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20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75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27A13-6295-480E-9414-B44D597108F2}" type="datetimeFigureOut">
              <a:rPr lang="en-US" smtClean="0"/>
              <a:t>6/6/2022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05E31-CD1A-466D-BC5C-77C82A5FE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921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Video Tutorial on the Installation of MIKE Zero software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Author</a:t>
            </a:r>
          </a:p>
          <a:p>
            <a:r>
              <a:rPr lang="en-US" dirty="0" smtClean="0"/>
              <a:t>Md. </a:t>
            </a:r>
            <a:r>
              <a:rPr lang="en-US" dirty="0" err="1" smtClean="0"/>
              <a:t>Namzus</a:t>
            </a:r>
            <a:r>
              <a:rPr lang="en-US" dirty="0" smtClean="0"/>
              <a:t> </a:t>
            </a:r>
            <a:r>
              <a:rPr lang="en-US" dirty="0" err="1" smtClean="0"/>
              <a:t>Sanib</a:t>
            </a:r>
            <a:r>
              <a:rPr lang="en-US" dirty="0" smtClean="0"/>
              <a:t> Chowdhury</a:t>
            </a:r>
          </a:p>
          <a:p>
            <a:r>
              <a:rPr lang="en-US" dirty="0" smtClean="0"/>
              <a:t>Scientific Officer</a:t>
            </a:r>
          </a:p>
          <a:p>
            <a:r>
              <a:rPr lang="en-US" dirty="0" smtClean="0"/>
              <a:t>Hydrography and Oceanography</a:t>
            </a:r>
          </a:p>
          <a:p>
            <a:r>
              <a:rPr lang="en-US" dirty="0" smtClean="0"/>
              <a:t>Celestial Tech Limited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82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 the following tutorial, you will get the Instructions to install MIKE Zero software</a:t>
            </a:r>
            <a:endParaRPr lang="en-US" dirty="0"/>
          </a:p>
        </p:txBody>
      </p:sp>
      <p:pic>
        <p:nvPicPr>
          <p:cNvPr id="4" name="video141999559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7903" y="1825625"/>
            <a:ext cx="7734300" cy="4351338"/>
          </a:xfrm>
        </p:spPr>
      </p:pic>
    </p:spTree>
    <p:extLst>
      <p:ext uri="{BB962C8B-B14F-4D97-AF65-F5344CB8AC3E}">
        <p14:creationId xmlns:p14="http://schemas.microsoft.com/office/powerpoint/2010/main" val="57815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358" y="2688881"/>
            <a:ext cx="3684761" cy="6156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6600" dirty="0" smtClean="0"/>
              <a:t>THE END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557299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41</Words>
  <Application>Microsoft Office PowerPoint</Application>
  <PresentationFormat>Widescreen</PresentationFormat>
  <Paragraphs>8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A Video Tutorial on the Installation of MIKE Zero software</vt:lpstr>
      <vt:lpstr>In the following tutorial, you will get the Instructions to install MIKE Zero software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Video Tutorial on the Installation of MIKE Zero software</dc:title>
  <dc:creator>S-M- Touhedul Islam</dc:creator>
  <cp:lastModifiedBy>S-M- Touhedul Islam</cp:lastModifiedBy>
  <cp:revision>1</cp:revision>
  <dcterms:created xsi:type="dcterms:W3CDTF">2022-06-05T18:38:58Z</dcterms:created>
  <dcterms:modified xsi:type="dcterms:W3CDTF">2022-06-05T18:40:44Z</dcterms:modified>
</cp:coreProperties>
</file>

<file path=docProps/thumbnail.jpeg>
</file>